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artel Sans" panose="020B0604020202020204" charset="0"/>
      <p:regular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Dynapuff Condensed" panose="020B0604020202020204" charset="0"/>
      <p:regular r:id="rId19"/>
    </p:embeddedFont>
    <p:embeddedFont>
      <p:font typeface="Kanit Light" panose="020B0604020202020204" charset="-3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62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-2-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5.svg"/><Relationship Id="rId5" Type="http://schemas.openxmlformats.org/officeDocument/2006/relationships/image" Target="../media/image-2-3.svg"/><Relationship Id="rId4" Type="http://schemas.openxmlformats.org/officeDocument/2006/relationships/image" Target="../media/image4.png"/><Relationship Id="rId9" Type="http://schemas.openxmlformats.org/officeDocument/2006/relationships/image" Target="../media/image-2-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Understanding Functions in Python</a:t>
            </a:r>
            <a:r>
              <a:rPr lang="en-US" sz="4450" dirty="0" smtClean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037"/>
              </a:lnSpc>
            </a:pPr>
            <a:r>
              <a:rPr lang="en-US" spc="80" dirty="0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Presented by: </a:t>
            </a:r>
          </a:p>
          <a:p>
            <a:pPr algn="ctr">
              <a:lnSpc>
                <a:spcPts val="4037"/>
              </a:lnSpc>
            </a:pPr>
            <a:r>
              <a:rPr lang="en-US" spc="80" dirty="0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RHIMJHIM</a:t>
            </a:r>
          </a:p>
          <a:p>
            <a:pPr algn="ctr">
              <a:lnSpc>
                <a:spcPts val="4037"/>
              </a:lnSpc>
            </a:pPr>
            <a:r>
              <a:rPr lang="en-US" spc="80" dirty="0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SHREYA ROY CHOUDHURY</a:t>
            </a:r>
          </a:p>
          <a:p>
            <a:pPr algn="ctr">
              <a:lnSpc>
                <a:spcPts val="4037"/>
              </a:lnSpc>
            </a:pPr>
            <a:r>
              <a:rPr lang="en-US" spc="80" dirty="0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REEYANSH GUPTA</a:t>
            </a:r>
          </a:p>
          <a:p>
            <a:pPr algn="ctr">
              <a:lnSpc>
                <a:spcPts val="4037"/>
              </a:lnSpc>
            </a:pPr>
            <a:r>
              <a:rPr lang="en-US" spc="80" dirty="0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PRIYANSHI GAUR</a:t>
            </a:r>
          </a:p>
          <a:p>
            <a:pPr lvl="0" algn="ctr">
              <a:lnSpc>
                <a:spcPts val="4037"/>
              </a:lnSpc>
              <a:spcBef>
                <a:spcPct val="0"/>
              </a:spcBef>
            </a:pPr>
            <a:r>
              <a:rPr lang="en-US" spc="80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VAISHNAVI </a:t>
            </a:r>
            <a:r>
              <a:rPr lang="en-US" spc="80" smtClean="0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CHOUDHARY</a:t>
            </a:r>
            <a:endParaRPr lang="en-US" spc="80" dirty="0">
              <a:solidFill>
                <a:srgbClr val="3F3E3A"/>
              </a:solidFill>
              <a:latin typeface="Dynapuff Condensed"/>
              <a:ea typeface="Dynapuff Condensed"/>
              <a:cs typeface="Dynapuff Condensed"/>
              <a:sym typeface="Dynapuff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0540" y="581382"/>
            <a:ext cx="8102560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Use Functions? The Benefits of Modularity and Reusability</a:t>
            </a:r>
            <a:endParaRPr lang="en-US" sz="2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0540" y="1164669"/>
            <a:ext cx="437555" cy="4375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0540" y="1784509"/>
            <a:ext cx="182344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Modularity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510540" y="2100024"/>
            <a:ext cx="812292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Break down complex problems into smaller, manageable chunks. Functions allow for organised code, making it easier to read, understand, and debug.</a:t>
            </a:r>
            <a:endParaRPr lang="en-US" sz="1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10540" y="2858453"/>
            <a:ext cx="437555" cy="4375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0540" y="3478292"/>
            <a:ext cx="182344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Reusability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510540" y="3793808"/>
            <a:ext cx="812292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Write code once and use it multiple times. Functions eliminate redundant code, saving development time and reducing the chance of errors.</a:t>
            </a:r>
            <a:endParaRPr lang="en-US" sz="11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10540" y="4552236"/>
            <a:ext cx="437555" cy="4375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10540" y="5172075"/>
            <a:ext cx="182344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Easier Debugging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510540" y="5487591"/>
            <a:ext cx="812292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Isolate issues by testing individual functions. This focused approach simplifies the debugging process, leading to quicker resolutions.</a:t>
            </a:r>
            <a:endParaRPr lang="en-US" sz="11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0540" y="6246019"/>
            <a:ext cx="437555" cy="43755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10540" y="6865858"/>
            <a:ext cx="1823442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Collaboration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510540" y="7181374"/>
            <a:ext cx="8122920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Facilitate teamwork by defining clear interfaces. When working in a team, functions ensure that different parts of the code integrate seamlessly.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4099" y="325398"/>
            <a:ext cx="608314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Defining and Calling Functions: Syntax and Basic Examples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414099" y="916900"/>
            <a:ext cx="2800588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Building Blocks of Python Code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14099" y="1256943"/>
            <a:ext cx="7461290" cy="393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Defining a function in Python is straightforward, utilising the </a:t>
            </a:r>
            <a:r>
              <a:rPr lang="en-US" sz="90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</a:t>
            </a: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keyword. This marks the beginning of a function definition, followed by the function's name and a set of parentheses, which may contain parameters.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4099" y="1757243"/>
            <a:ext cx="7461290" cy="378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Calling a function is equally simple. Once defined, you can execute its block of code by merely using its name followed by parentheses. This triggers the function to perform its designated task.</a:t>
            </a:r>
            <a:endParaRPr lang="en-US" sz="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99" y="2268974"/>
            <a:ext cx="7461290" cy="746129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171617" y="931783"/>
            <a:ext cx="6052185" cy="2266831"/>
          </a:xfrm>
          <a:prstGeom prst="roundRect">
            <a:avLst>
              <a:gd name="adj" fmla="val 2193"/>
            </a:avLst>
          </a:prstGeom>
          <a:solidFill>
            <a:srgbClr val="CFE2D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846" y="1087279"/>
            <a:ext cx="184904" cy="1478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592979" y="1079540"/>
            <a:ext cx="1479233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Basic Syntax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8592979" y="1397437"/>
            <a:ext cx="5512594" cy="1123950"/>
          </a:xfrm>
          <a:prstGeom prst="roundRect">
            <a:avLst>
              <a:gd name="adj" fmla="val 4422"/>
            </a:avLst>
          </a:prstGeom>
          <a:solidFill>
            <a:srgbClr val="F2F2F2"/>
          </a:solidFill>
          <a:ln/>
        </p:spPr>
      </p:sp>
      <p:sp>
        <p:nvSpPr>
          <p:cNvPr id="11" name="Shape 7"/>
          <p:cNvSpPr/>
          <p:nvPr/>
        </p:nvSpPr>
        <p:spPr>
          <a:xfrm>
            <a:off x="8587145" y="1397437"/>
            <a:ext cx="5524262" cy="1123950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12" name="Text 8"/>
          <p:cNvSpPr/>
          <p:nvPr/>
        </p:nvSpPr>
        <p:spPr>
          <a:xfrm>
            <a:off x="8705374" y="1486138"/>
            <a:ext cx="5287804" cy="946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my_function():    print("Hello from a function!")my_function() # Calling the function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8592979" y="2654498"/>
            <a:ext cx="5512594" cy="378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simple example demonstrates how to define a function that prints a message and then how to call it to execute the print statement.</a:t>
            </a:r>
            <a:endParaRPr lang="en-US" sz="9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617" y="3331726"/>
            <a:ext cx="6052185" cy="6052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3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991" y="2993588"/>
            <a:ext cx="11441311" cy="490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Parameters and Arguments: Passing Information to Your Functions</a:t>
            </a:r>
            <a:endParaRPr lang="en-US" sz="3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1" y="3778806"/>
            <a:ext cx="4418767" cy="7852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3206" y="4760238"/>
            <a:ext cx="245375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Parameters Defined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83206" y="5184696"/>
            <a:ext cx="4026337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Parameters are placeholders listed inside the parentheses in the function definition. They specify what kind of information the function expects to receive.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757" y="3778806"/>
            <a:ext cx="4418767" cy="7852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01972" y="4760238"/>
            <a:ext cx="245375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Arguments Passed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5301972" y="5184696"/>
            <a:ext cx="4026337" cy="1256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Arguments are the actual values sent to the function when it is called. These values correspond to the parameters defined in the function signature.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524" y="3778806"/>
            <a:ext cx="4418886" cy="7852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20739" y="4760238"/>
            <a:ext cx="245375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Types of Arguments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720739" y="5184696"/>
            <a:ext cx="402645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Positional Arguments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9720739" y="5567482"/>
            <a:ext cx="402645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Keyword Arguments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9720739" y="5950268"/>
            <a:ext cx="402645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Default Arguments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9720739" y="6333053"/>
            <a:ext cx="402645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Arbitrary Arguments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86991" y="7064097"/>
            <a:ext cx="1325641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Understanding the distinction between parameters and arguments is crucial for writing flexible and powerful functions that can adapt to different inputs.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653" y="509707"/>
            <a:ext cx="9142333" cy="463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Return Values: Getting Results Back from Your Functions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648653" y="1417915"/>
            <a:ext cx="7818953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Functions don't just perform actions; they can also provide results. The </a:t>
            </a:r>
            <a:r>
              <a:rPr lang="en-US" sz="14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statement in Python is used to send a value back from a function to the place where it was called.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48653" y="2497336"/>
            <a:ext cx="781895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allows you to store the function's output in a variable, use it in further calculations, or display it directly. Without a </a:t>
            </a:r>
            <a:r>
              <a:rPr lang="en-US" sz="14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statement, a function implicitly returns </a:t>
            </a:r>
            <a:r>
              <a:rPr lang="en-US" sz="14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None</a:t>
            </a: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48653" y="3321844"/>
            <a:ext cx="7818953" cy="3384709"/>
          </a:xfrm>
          <a:prstGeom prst="roundRect">
            <a:avLst>
              <a:gd name="adj" fmla="val 2300"/>
            </a:avLst>
          </a:prstGeom>
          <a:solidFill>
            <a:srgbClr val="CFE2DE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4" y="3571637"/>
            <a:ext cx="289560" cy="23169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08735" y="3553420"/>
            <a:ext cx="262640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Example: Calculating Sum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1308735" y="4051459"/>
            <a:ext cx="6973610" cy="2353985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</p:sp>
      <p:sp>
        <p:nvSpPr>
          <p:cNvPr id="9" name="Shape 6"/>
          <p:cNvSpPr/>
          <p:nvPr/>
        </p:nvSpPr>
        <p:spPr>
          <a:xfrm>
            <a:off x="1299567" y="4051459"/>
            <a:ext cx="6991945" cy="2353985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10" name="Text 7"/>
          <p:cNvSpPr/>
          <p:nvPr/>
        </p:nvSpPr>
        <p:spPr>
          <a:xfrm>
            <a:off x="1484828" y="4190405"/>
            <a:ext cx="6621423" cy="2076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add_numbers(a, b):    result = a + b    return resultsum_val = add_numbers(5, 3)print(sum_val) # Output: 8</a:t>
            </a:r>
            <a:endParaRPr lang="en-US" sz="14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425" y="1459587"/>
            <a:ext cx="5061823" cy="506182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927425" y="6729889"/>
            <a:ext cx="3253859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Beyond Simple Operations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8927425" y="7262574"/>
            <a:ext cx="5061823" cy="889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Returning values is fundamental for creating functions that contribute meaningfully to your program's logic and data manipulation.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493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5401" y="454938"/>
            <a:ext cx="7985998" cy="827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Best Practices and Next Steps: Writing Clean and Effective Functions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6065401" y="1530072"/>
            <a:ext cx="7985998" cy="1263253"/>
          </a:xfrm>
          <a:prstGeom prst="roundRect">
            <a:avLst>
              <a:gd name="adj" fmla="val 8686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42541" y="1530072"/>
            <a:ext cx="91440" cy="1263253"/>
          </a:xfrm>
          <a:prstGeom prst="roundRect">
            <a:avLst>
              <a:gd name="adj" fmla="val 75986"/>
            </a:avLst>
          </a:prstGeom>
          <a:solidFill>
            <a:srgbClr val="437066"/>
          </a:solidFill>
          <a:ln/>
        </p:spPr>
      </p:sp>
      <p:sp>
        <p:nvSpPr>
          <p:cNvPr id="6" name="Text 3"/>
          <p:cNvSpPr/>
          <p:nvPr/>
        </p:nvSpPr>
        <p:spPr>
          <a:xfrm>
            <a:off x="6322219" y="1718310"/>
            <a:ext cx="206787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Descriptive Naming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322219" y="2075974"/>
            <a:ext cx="7540942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Choose clear, concise names that reflect the function's purpose. This significantly improves code readability.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065401" y="2958703"/>
            <a:ext cx="7985998" cy="1263253"/>
          </a:xfrm>
          <a:prstGeom prst="roundRect">
            <a:avLst>
              <a:gd name="adj" fmla="val 8686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42541" y="2958703"/>
            <a:ext cx="91440" cy="1263253"/>
          </a:xfrm>
          <a:prstGeom prst="roundRect">
            <a:avLst>
              <a:gd name="adj" fmla="val 75986"/>
            </a:avLst>
          </a:prstGeom>
          <a:solidFill>
            <a:srgbClr val="437066"/>
          </a:solidFill>
          <a:ln/>
        </p:spPr>
      </p:sp>
      <p:sp>
        <p:nvSpPr>
          <p:cNvPr id="10" name="Text 7"/>
          <p:cNvSpPr/>
          <p:nvPr/>
        </p:nvSpPr>
        <p:spPr>
          <a:xfrm>
            <a:off x="6322219" y="3146941"/>
            <a:ext cx="206787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Single Responsibility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22219" y="3504605"/>
            <a:ext cx="7540942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function should do one thing and do it well. Avoid functions that try to accomplish too many tasks.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065401" y="4387334"/>
            <a:ext cx="7985998" cy="1263253"/>
          </a:xfrm>
          <a:prstGeom prst="roundRect">
            <a:avLst>
              <a:gd name="adj" fmla="val 8686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42541" y="4387334"/>
            <a:ext cx="91440" cy="1263253"/>
          </a:xfrm>
          <a:prstGeom prst="roundRect">
            <a:avLst>
              <a:gd name="adj" fmla="val 75986"/>
            </a:avLst>
          </a:prstGeom>
          <a:solidFill>
            <a:srgbClr val="437066"/>
          </a:solidFill>
          <a:ln/>
        </p:spPr>
      </p:sp>
      <p:sp>
        <p:nvSpPr>
          <p:cNvPr id="14" name="Text 11"/>
          <p:cNvSpPr/>
          <p:nvPr/>
        </p:nvSpPr>
        <p:spPr>
          <a:xfrm>
            <a:off x="6322219" y="4575572"/>
            <a:ext cx="238529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Comments and Docstrings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22219" y="4933236"/>
            <a:ext cx="7540942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Explain what your function does, its parameters, and what it returns. This is invaluable for others (and your future self).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065401" y="5815965"/>
            <a:ext cx="7985998" cy="1263253"/>
          </a:xfrm>
          <a:prstGeom prst="roundRect">
            <a:avLst>
              <a:gd name="adj" fmla="val 8686"/>
            </a:avLst>
          </a:prstGeom>
          <a:solidFill>
            <a:srgbClr val="FFFFFF"/>
          </a:solidFill>
          <a:ln w="22860">
            <a:solidFill>
              <a:srgbClr val="C5D2C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42541" y="5815965"/>
            <a:ext cx="91440" cy="1263253"/>
          </a:xfrm>
          <a:prstGeom prst="roundRect">
            <a:avLst>
              <a:gd name="adj" fmla="val 75986"/>
            </a:avLst>
          </a:prstGeom>
          <a:solidFill>
            <a:srgbClr val="437066"/>
          </a:solidFill>
          <a:ln/>
        </p:spPr>
      </p:sp>
      <p:sp>
        <p:nvSpPr>
          <p:cNvPr id="18" name="Text 15"/>
          <p:cNvSpPr/>
          <p:nvPr/>
        </p:nvSpPr>
        <p:spPr>
          <a:xfrm>
            <a:off x="6322219" y="6004203"/>
            <a:ext cx="206787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Error Handling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22219" y="6361867"/>
            <a:ext cx="7540942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robust error handling to gracefully manage unexpected inputs or situations, making your functions more reliable.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6065401" y="7265313"/>
            <a:ext cx="7985998" cy="529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adhering to these best practices, you'll craft functions that are not only effective but also maintainable and easy to work with.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appreciate your attention and hope this presentation has deepened your understanding of Python functions.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630</Words>
  <Application>Microsoft Office PowerPoint</Application>
  <PresentationFormat>Custom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Martel Sans</vt:lpstr>
      <vt:lpstr>Consolas</vt:lpstr>
      <vt:lpstr>Dynapuff Condensed</vt:lpstr>
      <vt:lpstr>Arial</vt:lpstr>
      <vt:lpstr>Kanit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student</cp:lastModifiedBy>
  <cp:revision>2</cp:revision>
  <dcterms:created xsi:type="dcterms:W3CDTF">2025-12-02T04:29:13Z</dcterms:created>
  <dcterms:modified xsi:type="dcterms:W3CDTF">2025-12-02T04:44:54Z</dcterms:modified>
</cp:coreProperties>
</file>